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57" r:id="rId4"/>
    <p:sldId id="259" r:id="rId5"/>
    <p:sldId id="260" r:id="rId6"/>
    <p:sldId id="262" r:id="rId7"/>
    <p:sldId id="263" r:id="rId8"/>
    <p:sldId id="264" r:id="rId9"/>
    <p:sldId id="265" r:id="rId10"/>
    <p:sldId id="27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82100" cy="6915150"/>
  <p:notesSz cx="9182100" cy="69151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602" y="-1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8657" y="2143696"/>
            <a:ext cx="7804785" cy="14521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7315" y="3872484"/>
            <a:ext cx="6427470" cy="17287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2/8/2019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2/8/2019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9105" y="1590484"/>
            <a:ext cx="3994213" cy="4563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28781" y="1590484"/>
            <a:ext cx="3994213" cy="4563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2/8/2019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2/8/2019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2/8/2019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9105" y="276606"/>
            <a:ext cx="8263890" cy="110642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9105" y="1590484"/>
            <a:ext cx="8263890" cy="4563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21914" y="6431089"/>
            <a:ext cx="2938272" cy="345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9105" y="6431089"/>
            <a:ext cx="2111883" cy="345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2/8/2019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611112" y="6431089"/>
            <a:ext cx="2111883" cy="345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Grafis Presentasi\3_pasuruan\Grafis_pasuruan-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87" y="0"/>
            <a:ext cx="9180513" cy="691356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Grafis Presentasi\3_pasuruan\Grafis_pasuruan-1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80513" cy="691356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Grafis Presentasi\3_pasuruan\Grafis_pasuruan-1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80513" cy="691356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Grafis Presentasi\3_pasuruan\Grafis_pasuruan-1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87" y="1587"/>
            <a:ext cx="9180513" cy="69135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Grafis Presentasi\3_pasuruan\Grafis_pasuruan-1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87" y="1588"/>
            <a:ext cx="9180513" cy="691356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D:\Grafis Presentasi\3_pasuruan\Grafis_pasuruan-1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87" y="1587"/>
            <a:ext cx="9180513" cy="69135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Grafis Presentasi\3_pasuruan\Grafis_pasuruan-1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588"/>
            <a:ext cx="9180513" cy="691356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D:\Grafis Presentasi\3_pasuruan\Grafis_pasuruan-1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88" y="0"/>
            <a:ext cx="9180512" cy="69135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D:\Grafis Presentasi\3_pasuruan\Grafis_pasuruan-1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587"/>
            <a:ext cx="9180512" cy="69135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fis_pasuruan-0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" y="1143"/>
            <a:ext cx="9180576" cy="69128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fis_pasuruan-0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" y="1143"/>
            <a:ext cx="9180576" cy="69128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fis_pasuruan-0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" y="1143"/>
            <a:ext cx="9180576" cy="69128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fis_pasuruan-0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" y="1143"/>
            <a:ext cx="9180576" cy="69128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fis_pasuruan-05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" y="1143"/>
            <a:ext cx="9180576" cy="69128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fis_pasuruan-06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" y="1143"/>
            <a:ext cx="9180576" cy="69128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Grafis_pasuruan-0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" y="1143"/>
            <a:ext cx="9180576" cy="69128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fis_pasuruan-0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" y="1143"/>
            <a:ext cx="9180576" cy="69128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0</Words>
  <Application>Microsoft Office PowerPoint</Application>
  <PresentationFormat>Custom</PresentationFormat>
  <Paragraphs>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Print</dc:title>
  <dc:creator>Dian Kurnia</dc:creator>
  <cp:lastModifiedBy>Azure</cp:lastModifiedBy>
  <cp:revision>10</cp:revision>
  <dcterms:created xsi:type="dcterms:W3CDTF">2019-01-31T23:30:59Z</dcterms:created>
  <dcterms:modified xsi:type="dcterms:W3CDTF">2019-02-07T22:52:50Z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2019-01-31T00:00:00Z</vt:filetime>
  </property>
  <property fmtid="{D5CDD505-2E9C-101B-9397-08002B2CF9AE}" pid="3" name="Creator">
    <vt:lpwstr>Adobe Illustrator CS6 (Windows)</vt:lpwstr>
  </property>
  <property fmtid="{D5CDD505-2E9C-101B-9397-08002B2CF9AE}" pid="4" name="LastSaved">
    <vt:filetime>2019-01-31T00:00:00Z</vt:filetime>
  </property>
</Properties>
</file>